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660"/>
  </p:normalViewPr>
  <p:slideViewPr>
    <p:cSldViewPr snapToGrid="0">
      <p:cViewPr varScale="1">
        <p:scale>
          <a:sx n="26" d="100"/>
          <a:sy n="26" d="100"/>
        </p:scale>
        <p:origin x="1392" y="2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D9C4A-2016-BF06-C6D9-B6554EC125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683D3E-9187-8456-99A0-F9CBAB89D5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711F3A-4549-DB48-A636-1B8AF5CEB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2A258-7F5E-7E29-34DD-A5A2F672B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2E8E84-176A-F4BA-8CA4-B87810D01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867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A3EAC-754B-0C38-7148-66E6C5D05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A74D1-8CAC-6304-FA4E-530EB266BE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7DE0B-2102-A96F-7100-6285CCB2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BB789-67A5-21F1-52CE-992715B97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90C0F4-15A2-ED35-59E5-854E6D599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72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0E51-98F7-8575-0F70-3EFF013A1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EF734-D70F-FC25-5E37-9C2B620F20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55A8D-6B01-038C-3A82-1EBCB1C79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8CFF08-A810-99E7-F8B4-B968173FC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49058-D7FF-ECDD-F0FC-678A28DC3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74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27E48-C6B0-EFA8-B2E0-BA6AAE640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A3621-9570-78A5-F85D-AE78273BDE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22CFBB-FC71-C57C-44F8-9D100749D4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089D80-8F65-CA9D-F14E-A8B0D672D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8B8CF-60A6-55BA-6650-0556204F8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1C1BC6-1CAA-EE0E-D1D8-300CC1DD0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232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4C7A3-0C5D-FF2E-0AFF-BE4E880D7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61DF4-4F33-BF39-007A-62CEBCA7A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73D4D6-8E5F-DB83-E5B1-986F813B5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CF8A84-87FC-14C7-2F15-D86864E18A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11F36-5CA1-4DEA-80D3-546F9C898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EBBD59-3793-D42B-0631-93A1C74F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8DB15D-7225-4128-8B03-DCC125341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3B276B-DAA1-A6A7-F9A7-29461224C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518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9BE0A-A7E9-0019-8BAA-DD47EDF55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65BEBC-2668-D164-FE5B-631704DC9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9211E-5D1D-2442-FCBF-B7B55419F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2097CD-8FA2-52F3-F46D-FA376DF3A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230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9378AA-D68D-1123-5FE5-6046DE861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228642-282D-441D-EC80-9ED3A4278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3FCFE9-E9D0-4B64-CECC-D9340C49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76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B910-D3EC-6E6A-56F2-F5DFF58EE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C901C-EA15-6C1E-F008-F4DFEF2581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8CC556-2412-B6AB-48FE-9A347E228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283654-337B-66C7-B632-7C8871EF5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8F7A8A-FEAE-8EB6-64C2-461646C0B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A125F2-15A0-2344-8AAB-5AE0B6B17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47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10631-37EA-3913-736B-744E6D64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BC374-8E73-05B3-2D55-E435799AB1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4F113F-B089-537A-F00A-956D63586D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A0CC89-D416-A438-D98D-570235B56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98594A-CFFB-658E-3588-0475CBFDE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ED3005-B4FF-A0DD-F5C9-2A70BD594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50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5BBB1-C29D-A653-2DCA-DC2CAA95E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050572-3DE0-1554-8BDE-929938A662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8F5ED-8EA9-B0E2-D7F3-7B85740CE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C457E-52E5-480D-6F5D-A020583A8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9EF-C6F7-E0E7-C3C6-3E79ADD24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79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191B58-8BFF-C381-B3FB-AC0A86A404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068077-431D-F941-6208-A6010FFD4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11A36-4BCE-C3F3-1D9A-C1A7B56AE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CEEDAA-CBFE-E536-7C3B-B99D55836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70945-FBEA-F221-221E-23F005FF1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25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FA0C37-7D29-B7C3-5C8E-904DF01D2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FC2790-EE6A-37A2-78AD-20F3DBE51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A3D65-9CCA-1992-2DB0-0C724E3643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D03A04-93BC-46D8-B823-D3A6CA054C8E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B6B5A-063E-2AB6-DC95-B5F8868B3A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FE1F7-00BF-CE6A-C8FE-D9F3B69AA6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F58025-E052-41CF-9875-0949E24B64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8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152C183-EEC4-C8E2-80BE-2089343718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3161655"/>
              </p:ext>
            </p:extLst>
          </p:nvPr>
        </p:nvGraphicFramePr>
        <p:xfrm>
          <a:off x="4311650" y="719138"/>
          <a:ext cx="3568700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486400" imgH="8330600" progId="Word.Document.12">
                  <p:embed/>
                </p:oleObj>
              </mc:Choice>
              <mc:Fallback>
                <p:oleObj name="Document" r:id="rId2" imgW="5486400" imgH="8330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11650" y="719138"/>
                        <a:ext cx="3568700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2791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Document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 lyons</dc:creator>
  <cp:lastModifiedBy>beth lyons</cp:lastModifiedBy>
  <cp:revision>2</cp:revision>
  <dcterms:created xsi:type="dcterms:W3CDTF">2025-09-07T18:44:14Z</dcterms:created>
  <dcterms:modified xsi:type="dcterms:W3CDTF">2025-09-07T20:22:01Z</dcterms:modified>
</cp:coreProperties>
</file>